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sldIdLst>
    <p:sldId id="257" r:id="rId2"/>
    <p:sldId id="269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78" r:id="rId11"/>
    <p:sldId id="276" r:id="rId12"/>
    <p:sldId id="277" r:id="rId13"/>
    <p:sldId id="279" r:id="rId14"/>
    <p:sldId id="280" r:id="rId15"/>
    <p:sldId id="281" r:id="rId16"/>
    <p:sldId id="264" r:id="rId17"/>
    <p:sldId id="270" r:id="rId18"/>
    <p:sldId id="265" r:id="rId19"/>
    <p:sldId id="266" r:id="rId20"/>
    <p:sldId id="267" r:id="rId21"/>
    <p:sldId id="271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5116" autoAdjust="0"/>
  </p:normalViewPr>
  <p:slideViewPr>
    <p:cSldViewPr>
      <p:cViewPr varScale="1">
        <p:scale>
          <a:sx n="111" d="100"/>
          <a:sy n="111" d="100"/>
        </p:scale>
        <p:origin x="-22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8AEFE-3A6F-410A-BC90-9E58CF23C51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FB88DE-E3D9-47D2-AA0E-B867B837AFAB}">
      <dgm:prSet phldrT="[Text]"/>
      <dgm:spPr/>
      <dgm:t>
        <a:bodyPr/>
        <a:lstStyle/>
        <a:p>
          <a:r>
            <a:rPr lang="en-GB" dirty="0" smtClean="0"/>
            <a:t>Intros</a:t>
          </a:r>
          <a:endParaRPr lang="en-GB" dirty="0"/>
        </a:p>
      </dgm:t>
    </dgm:pt>
    <dgm:pt modelId="{81B01611-6A63-40F0-A35C-48080FF62046}" type="parTrans" cxnId="{1A00F15D-8E4D-444D-9E00-F236A9F31B70}">
      <dgm:prSet/>
      <dgm:spPr/>
      <dgm:t>
        <a:bodyPr/>
        <a:lstStyle/>
        <a:p>
          <a:endParaRPr lang="en-GB"/>
        </a:p>
      </dgm:t>
    </dgm:pt>
    <dgm:pt modelId="{D30DFA71-840E-4FF3-B750-FFE4F51BF40A}" type="sibTrans" cxnId="{1A00F15D-8E4D-444D-9E00-F236A9F31B70}">
      <dgm:prSet/>
      <dgm:spPr/>
      <dgm:t>
        <a:bodyPr/>
        <a:lstStyle/>
        <a:p>
          <a:endParaRPr lang="en-GB"/>
        </a:p>
      </dgm:t>
    </dgm:pt>
    <dgm:pt modelId="{46DFF1BC-1B27-4314-8C83-9BB822BCCAD4}">
      <dgm:prSet phldrT="[Text]"/>
      <dgm:spPr/>
      <dgm:t>
        <a:bodyPr/>
        <a:lstStyle/>
        <a:p>
          <a:r>
            <a:rPr lang="en-GB" dirty="0" smtClean="0"/>
            <a:t>What is </a:t>
          </a:r>
          <a:r>
            <a:rPr lang="en-GB" dirty="0" err="1" smtClean="0"/>
            <a:t>Neatline</a:t>
          </a:r>
          <a:r>
            <a:rPr lang="en-GB" dirty="0" smtClean="0"/>
            <a:t>?</a:t>
          </a:r>
          <a:endParaRPr lang="en-GB" dirty="0"/>
        </a:p>
      </dgm:t>
    </dgm:pt>
    <dgm:pt modelId="{5467EF0F-6AA0-4031-A21C-23CBCD621DFC}" type="parTrans" cxnId="{D0196A24-CDE4-4417-9D1C-82EADBEDB2C3}">
      <dgm:prSet/>
      <dgm:spPr/>
      <dgm:t>
        <a:bodyPr/>
        <a:lstStyle/>
        <a:p>
          <a:endParaRPr lang="en-GB"/>
        </a:p>
      </dgm:t>
    </dgm:pt>
    <dgm:pt modelId="{51201418-DAAB-4DFD-BD11-E011882B3405}" type="sibTrans" cxnId="{D0196A24-CDE4-4417-9D1C-82EADBEDB2C3}">
      <dgm:prSet/>
      <dgm:spPr/>
      <dgm:t>
        <a:bodyPr/>
        <a:lstStyle/>
        <a:p>
          <a:endParaRPr lang="en-GB"/>
        </a:p>
      </dgm:t>
    </dgm:pt>
    <dgm:pt modelId="{325D5897-2A85-4486-928F-54B3329CB69C}">
      <dgm:prSet phldrT="[Text]"/>
      <dgm:spPr/>
      <dgm:t>
        <a:bodyPr/>
        <a:lstStyle/>
        <a:p>
          <a:r>
            <a:rPr lang="en-GB" dirty="0" smtClean="0"/>
            <a:t>Playing with </a:t>
          </a:r>
          <a:r>
            <a:rPr lang="en-GB" dirty="0" err="1" smtClean="0"/>
            <a:t>Neatline</a:t>
          </a:r>
          <a:endParaRPr lang="en-GB" dirty="0"/>
        </a:p>
      </dgm:t>
    </dgm:pt>
    <dgm:pt modelId="{A16DB196-B56E-4144-B445-549E0E86052F}" type="parTrans" cxnId="{E0A46B38-FA92-4403-963D-4E9F06AA5A74}">
      <dgm:prSet/>
      <dgm:spPr/>
      <dgm:t>
        <a:bodyPr/>
        <a:lstStyle/>
        <a:p>
          <a:endParaRPr lang="en-GB"/>
        </a:p>
      </dgm:t>
    </dgm:pt>
    <dgm:pt modelId="{EEB34DA2-AD8E-4704-98AB-BC28A0E1FA0B}" type="sibTrans" cxnId="{E0A46B38-FA92-4403-963D-4E9F06AA5A74}">
      <dgm:prSet/>
      <dgm:spPr/>
      <dgm:t>
        <a:bodyPr/>
        <a:lstStyle/>
        <a:p>
          <a:endParaRPr lang="en-GB"/>
        </a:p>
      </dgm:t>
    </dgm:pt>
    <dgm:pt modelId="{BD61AB5A-5E21-4425-BB81-FBA31C931C3F}">
      <dgm:prSet phldrT="[Text]"/>
      <dgm:spPr/>
      <dgm:t>
        <a:bodyPr/>
        <a:lstStyle/>
        <a:p>
          <a:r>
            <a:rPr lang="en-GB" dirty="0" smtClean="0"/>
            <a:t>What did you learn?</a:t>
          </a:r>
          <a:endParaRPr lang="en-GB" dirty="0"/>
        </a:p>
      </dgm:t>
    </dgm:pt>
    <dgm:pt modelId="{86EB8669-A1DA-45DF-A71A-A3662C21047F}" type="parTrans" cxnId="{CCA16656-2AA4-4E4B-B680-591B4938BE39}">
      <dgm:prSet/>
      <dgm:spPr/>
      <dgm:t>
        <a:bodyPr/>
        <a:lstStyle/>
        <a:p>
          <a:endParaRPr lang="en-GB"/>
        </a:p>
      </dgm:t>
    </dgm:pt>
    <dgm:pt modelId="{EFF67A09-B7A8-4BF6-B541-597059635EAA}" type="sibTrans" cxnId="{CCA16656-2AA4-4E4B-B680-591B4938BE39}">
      <dgm:prSet/>
      <dgm:spPr/>
      <dgm:t>
        <a:bodyPr/>
        <a:lstStyle/>
        <a:p>
          <a:endParaRPr lang="en-GB"/>
        </a:p>
      </dgm:t>
    </dgm:pt>
    <dgm:pt modelId="{C79921D8-A2AE-4DE0-B53B-EB410491FE2A}" type="pres">
      <dgm:prSet presAssocID="{F8D8AEFE-3A6F-410A-BC90-9E58CF23C51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F2800-45FC-431F-8998-7E7D543AC168}" type="pres">
      <dgm:prSet presAssocID="{77FB88DE-E3D9-47D2-AA0E-B867B837AFAB}" presName="node" presStyleLbl="node1" presStyleIdx="0" presStyleCnt="4" custScaleX="16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44D90F-36E4-457E-B92C-E06C69F68F51}" type="pres">
      <dgm:prSet presAssocID="{D30DFA71-840E-4FF3-B750-FFE4F51BF40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054F05C-216A-475A-A875-229F8CB40F8C}" type="pres">
      <dgm:prSet presAssocID="{D30DFA71-840E-4FF3-B750-FFE4F51BF40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C9C667-9154-4132-AD25-0E7B7FCE6A2B}" type="pres">
      <dgm:prSet presAssocID="{46DFF1BC-1B27-4314-8C83-9BB822BCCAD4}" presName="node" presStyleLbl="node1" presStyleIdx="1" presStyleCnt="4" custScaleX="16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08D52-7EBA-4DB8-9DF4-0AB60189D819}" type="pres">
      <dgm:prSet presAssocID="{51201418-DAAB-4DFD-BD11-E011882B34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5838996-746E-436C-A9B2-12CCADB06841}" type="pres">
      <dgm:prSet presAssocID="{51201418-DAAB-4DFD-BD11-E011882B34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6D7D0AE-1B22-4F92-B003-7CE5E86AC417}" type="pres">
      <dgm:prSet presAssocID="{325D5897-2A85-4486-928F-54B3329CB69C}" presName="node" presStyleLbl="node1" presStyleIdx="2" presStyleCnt="4" custScaleX="16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FCB8EF-A903-4FFA-A7C6-60E4EAD959DE}" type="pres">
      <dgm:prSet presAssocID="{EEB34DA2-AD8E-4704-98AB-BC28A0E1FA0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92F3228-1209-40C5-B4B7-84DC9DC5C1ED}" type="pres">
      <dgm:prSet presAssocID="{EEB34DA2-AD8E-4704-98AB-BC28A0E1FA0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163D2B7-6ABA-48D8-99F3-9989204E2771}" type="pres">
      <dgm:prSet presAssocID="{BD61AB5A-5E21-4425-BB81-FBA31C931C3F}" presName="node" presStyleLbl="node1" presStyleIdx="3" presStyleCnt="4" custScaleX="161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00F15D-8E4D-444D-9E00-F236A9F31B70}" srcId="{F8D8AEFE-3A6F-410A-BC90-9E58CF23C510}" destId="{77FB88DE-E3D9-47D2-AA0E-B867B837AFAB}" srcOrd="0" destOrd="0" parTransId="{81B01611-6A63-40F0-A35C-48080FF62046}" sibTransId="{D30DFA71-840E-4FF3-B750-FFE4F51BF40A}"/>
    <dgm:cxn modelId="{6D275A5E-3F1A-4E35-94DE-022F4F455CE1}" type="presOf" srcId="{46DFF1BC-1B27-4314-8C83-9BB822BCCAD4}" destId="{A6C9C667-9154-4132-AD25-0E7B7FCE6A2B}" srcOrd="0" destOrd="0" presId="urn:microsoft.com/office/officeart/2005/8/layout/process2"/>
    <dgm:cxn modelId="{B1DEE67D-3C65-4883-A157-CC4392E2704E}" type="presOf" srcId="{51201418-DAAB-4DFD-BD11-E011882B3405}" destId="{C2808D52-7EBA-4DB8-9DF4-0AB60189D819}" srcOrd="0" destOrd="0" presId="urn:microsoft.com/office/officeart/2005/8/layout/process2"/>
    <dgm:cxn modelId="{D0F277F8-AC35-47FE-A4E1-6FEA1059A0BA}" type="presOf" srcId="{EEB34DA2-AD8E-4704-98AB-BC28A0E1FA0B}" destId="{8EFCB8EF-A903-4FFA-A7C6-60E4EAD959DE}" srcOrd="0" destOrd="0" presId="urn:microsoft.com/office/officeart/2005/8/layout/process2"/>
    <dgm:cxn modelId="{D0196A24-CDE4-4417-9D1C-82EADBEDB2C3}" srcId="{F8D8AEFE-3A6F-410A-BC90-9E58CF23C510}" destId="{46DFF1BC-1B27-4314-8C83-9BB822BCCAD4}" srcOrd="1" destOrd="0" parTransId="{5467EF0F-6AA0-4031-A21C-23CBCD621DFC}" sibTransId="{51201418-DAAB-4DFD-BD11-E011882B3405}"/>
    <dgm:cxn modelId="{157A41C5-F615-4AC7-A2E6-2E176B4CB53B}" type="presOf" srcId="{EEB34DA2-AD8E-4704-98AB-BC28A0E1FA0B}" destId="{092F3228-1209-40C5-B4B7-84DC9DC5C1ED}" srcOrd="1" destOrd="0" presId="urn:microsoft.com/office/officeart/2005/8/layout/process2"/>
    <dgm:cxn modelId="{E0A46B38-FA92-4403-963D-4E9F06AA5A74}" srcId="{F8D8AEFE-3A6F-410A-BC90-9E58CF23C510}" destId="{325D5897-2A85-4486-928F-54B3329CB69C}" srcOrd="2" destOrd="0" parTransId="{A16DB196-B56E-4144-B445-549E0E86052F}" sibTransId="{EEB34DA2-AD8E-4704-98AB-BC28A0E1FA0B}"/>
    <dgm:cxn modelId="{CCA16656-2AA4-4E4B-B680-591B4938BE39}" srcId="{F8D8AEFE-3A6F-410A-BC90-9E58CF23C510}" destId="{BD61AB5A-5E21-4425-BB81-FBA31C931C3F}" srcOrd="3" destOrd="0" parTransId="{86EB8669-A1DA-45DF-A71A-A3662C21047F}" sibTransId="{EFF67A09-B7A8-4BF6-B541-597059635EAA}"/>
    <dgm:cxn modelId="{15443B25-EC81-48ED-8118-F7FA6FBC38C9}" type="presOf" srcId="{D30DFA71-840E-4FF3-B750-FFE4F51BF40A}" destId="{1944D90F-36E4-457E-B92C-E06C69F68F51}" srcOrd="0" destOrd="0" presId="urn:microsoft.com/office/officeart/2005/8/layout/process2"/>
    <dgm:cxn modelId="{C044CCA0-A093-4F33-969D-6DA49AF977AC}" type="presOf" srcId="{BD61AB5A-5E21-4425-BB81-FBA31C931C3F}" destId="{C163D2B7-6ABA-48D8-99F3-9989204E2771}" srcOrd="0" destOrd="0" presId="urn:microsoft.com/office/officeart/2005/8/layout/process2"/>
    <dgm:cxn modelId="{C515B9FD-FDF2-4575-A322-773408201E8E}" type="presOf" srcId="{F8D8AEFE-3A6F-410A-BC90-9E58CF23C510}" destId="{C79921D8-A2AE-4DE0-B53B-EB410491FE2A}" srcOrd="0" destOrd="0" presId="urn:microsoft.com/office/officeart/2005/8/layout/process2"/>
    <dgm:cxn modelId="{505E4E6F-0DA2-4182-A6C7-597EAC3EE1A7}" type="presOf" srcId="{51201418-DAAB-4DFD-BD11-E011882B3405}" destId="{B5838996-746E-436C-A9B2-12CCADB06841}" srcOrd="1" destOrd="0" presId="urn:microsoft.com/office/officeart/2005/8/layout/process2"/>
    <dgm:cxn modelId="{3C95766A-5F7C-4EF9-85EB-EE2C7101EACC}" type="presOf" srcId="{77FB88DE-E3D9-47D2-AA0E-B867B837AFAB}" destId="{FF3F2800-45FC-431F-8998-7E7D543AC168}" srcOrd="0" destOrd="0" presId="urn:microsoft.com/office/officeart/2005/8/layout/process2"/>
    <dgm:cxn modelId="{E2CC23E7-E86B-4789-B266-3F965A73E1EB}" type="presOf" srcId="{325D5897-2A85-4486-928F-54B3329CB69C}" destId="{26D7D0AE-1B22-4F92-B003-7CE5E86AC417}" srcOrd="0" destOrd="0" presId="urn:microsoft.com/office/officeart/2005/8/layout/process2"/>
    <dgm:cxn modelId="{61A4E7B0-CAFF-4E70-B12C-544513099978}" type="presOf" srcId="{D30DFA71-840E-4FF3-B750-FFE4F51BF40A}" destId="{6054F05C-216A-475A-A875-229F8CB40F8C}" srcOrd="1" destOrd="0" presId="urn:microsoft.com/office/officeart/2005/8/layout/process2"/>
    <dgm:cxn modelId="{D95EC907-9EF7-45BD-8454-70D18FBC98D9}" type="presParOf" srcId="{C79921D8-A2AE-4DE0-B53B-EB410491FE2A}" destId="{FF3F2800-45FC-431F-8998-7E7D543AC168}" srcOrd="0" destOrd="0" presId="urn:microsoft.com/office/officeart/2005/8/layout/process2"/>
    <dgm:cxn modelId="{75B345B0-7D1E-4B8D-9E9B-895ADA232BE5}" type="presParOf" srcId="{C79921D8-A2AE-4DE0-B53B-EB410491FE2A}" destId="{1944D90F-36E4-457E-B92C-E06C69F68F51}" srcOrd="1" destOrd="0" presId="urn:microsoft.com/office/officeart/2005/8/layout/process2"/>
    <dgm:cxn modelId="{4085C4A2-7FC9-4818-B723-96E938234770}" type="presParOf" srcId="{1944D90F-36E4-457E-B92C-E06C69F68F51}" destId="{6054F05C-216A-475A-A875-229F8CB40F8C}" srcOrd="0" destOrd="0" presId="urn:microsoft.com/office/officeart/2005/8/layout/process2"/>
    <dgm:cxn modelId="{EE420859-08F3-44EA-AB34-79EE3AC0B2CD}" type="presParOf" srcId="{C79921D8-A2AE-4DE0-B53B-EB410491FE2A}" destId="{A6C9C667-9154-4132-AD25-0E7B7FCE6A2B}" srcOrd="2" destOrd="0" presId="urn:microsoft.com/office/officeart/2005/8/layout/process2"/>
    <dgm:cxn modelId="{F1057607-7B7C-4881-9360-79B6364B4F0F}" type="presParOf" srcId="{C79921D8-A2AE-4DE0-B53B-EB410491FE2A}" destId="{C2808D52-7EBA-4DB8-9DF4-0AB60189D819}" srcOrd="3" destOrd="0" presId="urn:microsoft.com/office/officeart/2005/8/layout/process2"/>
    <dgm:cxn modelId="{EEF383C9-E601-4224-9690-ED682F8272F2}" type="presParOf" srcId="{C2808D52-7EBA-4DB8-9DF4-0AB60189D819}" destId="{B5838996-746E-436C-A9B2-12CCADB06841}" srcOrd="0" destOrd="0" presId="urn:microsoft.com/office/officeart/2005/8/layout/process2"/>
    <dgm:cxn modelId="{0B6E73BF-F57D-4E43-B003-B672D2EEA16C}" type="presParOf" srcId="{C79921D8-A2AE-4DE0-B53B-EB410491FE2A}" destId="{26D7D0AE-1B22-4F92-B003-7CE5E86AC417}" srcOrd="4" destOrd="0" presId="urn:microsoft.com/office/officeart/2005/8/layout/process2"/>
    <dgm:cxn modelId="{D2E82EF3-145B-4A7B-A35B-EC33339CE768}" type="presParOf" srcId="{C79921D8-A2AE-4DE0-B53B-EB410491FE2A}" destId="{8EFCB8EF-A903-4FFA-A7C6-60E4EAD959DE}" srcOrd="5" destOrd="0" presId="urn:microsoft.com/office/officeart/2005/8/layout/process2"/>
    <dgm:cxn modelId="{F1A873A4-43AD-4016-A084-3D0520E64789}" type="presParOf" srcId="{8EFCB8EF-A903-4FFA-A7C6-60E4EAD959DE}" destId="{092F3228-1209-40C5-B4B7-84DC9DC5C1ED}" srcOrd="0" destOrd="0" presId="urn:microsoft.com/office/officeart/2005/8/layout/process2"/>
    <dgm:cxn modelId="{648B3E61-D794-475C-AF1C-0D8D261E25D2}" type="presParOf" srcId="{C79921D8-A2AE-4DE0-B53B-EB410491FE2A}" destId="{C163D2B7-6ABA-48D8-99F3-9989204E277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F2800-45FC-431F-8998-7E7D543AC168}">
      <dsp:nvSpPr>
        <dsp:cNvPr id="0" name=""/>
        <dsp:cNvSpPr/>
      </dsp:nvSpPr>
      <dsp:spPr>
        <a:xfrm>
          <a:off x="2923201" y="2209"/>
          <a:ext cx="2383196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Intros</a:t>
          </a:r>
          <a:endParaRPr lang="en-GB" sz="2000" kern="1200" dirty="0"/>
        </a:p>
      </dsp:txBody>
      <dsp:txXfrm>
        <a:off x="2923201" y="2209"/>
        <a:ext cx="2383196" cy="822098"/>
      </dsp:txXfrm>
    </dsp:sp>
    <dsp:sp modelId="{1944D90F-36E4-457E-B92C-E06C69F68F51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400000">
        <a:off x="3960656" y="844861"/>
        <a:ext cx="308287" cy="369944"/>
      </dsp:txXfrm>
    </dsp:sp>
    <dsp:sp modelId="{A6C9C667-9154-4132-AD25-0E7B7FCE6A2B}">
      <dsp:nvSpPr>
        <dsp:cNvPr id="0" name=""/>
        <dsp:cNvSpPr/>
      </dsp:nvSpPr>
      <dsp:spPr>
        <a:xfrm>
          <a:off x="2923201" y="1235358"/>
          <a:ext cx="2383196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is </a:t>
          </a:r>
          <a:r>
            <a:rPr lang="en-GB" sz="2000" kern="1200" dirty="0" err="1" smtClean="0"/>
            <a:t>Neatline</a:t>
          </a:r>
          <a:r>
            <a:rPr lang="en-GB" sz="2000" kern="1200" dirty="0" smtClean="0"/>
            <a:t>?</a:t>
          </a:r>
          <a:endParaRPr lang="en-GB" sz="2000" kern="1200" dirty="0"/>
        </a:p>
      </dsp:txBody>
      <dsp:txXfrm>
        <a:off x="2923201" y="1235358"/>
        <a:ext cx="2383196" cy="822098"/>
      </dsp:txXfrm>
    </dsp:sp>
    <dsp:sp modelId="{C2808D52-7EBA-4DB8-9DF4-0AB60189D819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400000">
        <a:off x="3960656" y="2078009"/>
        <a:ext cx="308287" cy="369944"/>
      </dsp:txXfrm>
    </dsp:sp>
    <dsp:sp modelId="{26D7D0AE-1B22-4F92-B003-7CE5E86AC417}">
      <dsp:nvSpPr>
        <dsp:cNvPr id="0" name=""/>
        <dsp:cNvSpPr/>
      </dsp:nvSpPr>
      <dsp:spPr>
        <a:xfrm>
          <a:off x="2923201" y="2468506"/>
          <a:ext cx="2383196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Playing with </a:t>
          </a:r>
          <a:r>
            <a:rPr lang="en-GB" sz="2000" kern="1200" dirty="0" err="1" smtClean="0"/>
            <a:t>Neatline</a:t>
          </a:r>
          <a:endParaRPr lang="en-GB" sz="2000" kern="1200" dirty="0"/>
        </a:p>
      </dsp:txBody>
      <dsp:txXfrm>
        <a:off x="2923201" y="2468506"/>
        <a:ext cx="2383196" cy="822098"/>
      </dsp:txXfrm>
    </dsp:sp>
    <dsp:sp modelId="{8EFCB8EF-A903-4FFA-A7C6-60E4EAD959DE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5400000">
        <a:off x="3960656" y="3311157"/>
        <a:ext cx="308287" cy="369944"/>
      </dsp:txXfrm>
    </dsp:sp>
    <dsp:sp modelId="{C163D2B7-6ABA-48D8-99F3-9989204E2771}">
      <dsp:nvSpPr>
        <dsp:cNvPr id="0" name=""/>
        <dsp:cNvSpPr/>
      </dsp:nvSpPr>
      <dsp:spPr>
        <a:xfrm>
          <a:off x="2923201" y="3701654"/>
          <a:ext cx="2383196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did you learn?</a:t>
          </a:r>
          <a:endParaRPr lang="en-GB" sz="2000" kern="1200" dirty="0"/>
        </a:p>
      </dsp:txBody>
      <dsp:txXfrm>
        <a:off x="2923201" y="3701654"/>
        <a:ext cx="2383196" cy="82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4AFC-30E9-EB47-8E48-A3B4ACD4B32C}" type="datetimeFigureOut">
              <a:rPr lang="en-US" smtClean="0"/>
              <a:pPr/>
              <a:t>11/11/12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6F2E-ED0C-C24E-A74A-29E3317C32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55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case the live demo doesn’t work!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http://lovecraft.scholarslab.org/neatline-exhibits/show/lovecraft-in-providence/fullscreen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[In case live demo isn’t possible]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[In case live demo isn’t possible]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6F2E-ED0C-C24E-A74A-29E3317C324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275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011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994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321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750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452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066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18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5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04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7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FB6B-C69E-4593-ACC0-05AD917CAF67}" type="datetimeFigureOut">
              <a:rPr lang="en-GB" smtClean="0"/>
              <a:pPr/>
              <a:t>11/11/12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3735-FB05-4074-8AF9-A8A6FD96F8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39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histories.org.uk/admin/" TargetMode="External"/><Relationship Id="rId3" Type="http://schemas.openxmlformats.org/officeDocument/2006/relationships/hyperlink" Target="http://neatline.org/plugins/neatlin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http://neatline.org/2012/08/20/using-neatline-with-historical-maps-part-1-georeferenc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atline.org/plugins/neatline/" TargetMode="External"/><Relationship Id="rId3" Type="http://schemas.openxmlformats.org/officeDocument/2006/relationships/hyperlink" Target="http://neatline.org/neatline-in-actio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geograph.org.uk/profile/177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lovecraft.scholarslab.org/neatline-exhibits/show/lovecraft-in-providence/fullscre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hotchkiss.scholarslab.org/neatline-exhibits/show/my-dear-little-nelly/fullscre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Neatline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neatline_fro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7" y="0"/>
            <a:ext cx="8807906" cy="6858000"/>
          </a:xfrm>
          <a:prstGeom prst="rect">
            <a:avLst/>
          </a:prstGeom>
        </p:spPr>
      </p:pic>
      <p:sp useBgFill="1">
        <p:nvSpPr>
          <p:cNvPr id="5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Mia Ridge, Open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Neatline workshop, University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Strathclyde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Glasgow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08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Omeka item</a:t>
            </a:r>
            <a:endParaRPr lang="en-GB" dirty="0"/>
          </a:p>
        </p:txBody>
      </p:sp>
      <p:pic>
        <p:nvPicPr>
          <p:cNvPr id="4" name="Content Placeholder 3" descr="Omeka_ite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2406" r="-424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Omeka item metadata</a:t>
            </a:r>
            <a:endParaRPr lang="en-GB" dirty="0"/>
          </a:p>
        </p:txBody>
      </p:sp>
      <p:pic>
        <p:nvPicPr>
          <p:cNvPr id="4" name="Content Placeholder 3" descr="Omeka_item_metadata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8697" r="-286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Omeka item files</a:t>
            </a:r>
            <a:endParaRPr lang="en-GB" dirty="0"/>
          </a:p>
        </p:txBody>
      </p:sp>
      <p:pic>
        <p:nvPicPr>
          <p:cNvPr id="4" name="Content Placeholder 3" descr="Omeka_item_files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246" b="-12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Neatline Exhibit list</a:t>
            </a:r>
            <a:endParaRPr lang="en-GB" dirty="0"/>
          </a:p>
        </p:txBody>
      </p:sp>
      <p:pic>
        <p:nvPicPr>
          <p:cNvPr id="4" name="Content Placeholder 3" descr="Omeka Admin Neatline Browse Exhibits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0196" b="-201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Neatline Exhibit metadata</a:t>
            </a:r>
            <a:endParaRPr lang="en-GB" dirty="0"/>
          </a:p>
        </p:txBody>
      </p:sp>
      <p:pic>
        <p:nvPicPr>
          <p:cNvPr id="4" name="Content Placeholder 3" descr="Omeka Admin Neatline Create an Exhibi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441" r="-354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Neatline item</a:t>
            </a:r>
            <a:endParaRPr lang="en-GB" dirty="0"/>
          </a:p>
        </p:txBody>
      </p:sp>
      <p:pic>
        <p:nvPicPr>
          <p:cNvPr id="4" name="Content Placeholder 3" descr="Neatline Editor adding item 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81" r="-4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Exercise: mapping modernist correspondence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Log </a:t>
            </a:r>
            <a:r>
              <a:rPr lang="en-US" dirty="0" smtClean="0"/>
              <a:t>in with details from email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://www.digitalhistories.org.uk/admin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Follow steps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://neatline.org/plugins/neatline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after ‘</a:t>
            </a:r>
            <a:r>
              <a:rPr lang="en-GB" dirty="0"/>
              <a:t>To add a new record to the </a:t>
            </a:r>
            <a:r>
              <a:rPr lang="en-GB" dirty="0" smtClean="0"/>
              <a:t>exhibit’</a:t>
            </a:r>
            <a:r>
              <a:rPr lang="en-US" dirty="0" smtClean="0"/>
              <a:t> to create a new item in </a:t>
            </a:r>
            <a:r>
              <a:rPr lang="en-US" dirty="0" err="1" smtClean="0"/>
              <a:t>Neatline</a:t>
            </a:r>
            <a:r>
              <a:rPr lang="en-US" dirty="0" smtClean="0"/>
              <a:t>. Decide whether you want to transcribe or describe </a:t>
            </a:r>
            <a:r>
              <a:rPr lang="en-US" smtClean="0"/>
              <a:t>the letter; </a:t>
            </a:r>
            <a:r>
              <a:rPr lang="en-US" dirty="0" smtClean="0"/>
              <a:t>type the text into the </a:t>
            </a:r>
            <a:r>
              <a:rPr lang="en-US" smtClean="0"/>
              <a:t>description field.</a:t>
            </a:r>
            <a:endParaRPr lang="en-US" dirty="0" smtClean="0"/>
          </a:p>
          <a:p>
            <a:r>
              <a:rPr lang="en-US" dirty="0" smtClean="0"/>
              <a:t>Place it on the timeline and map</a:t>
            </a:r>
          </a:p>
          <a:p>
            <a:r>
              <a:rPr lang="en-US" dirty="0" smtClean="0"/>
              <a:t>Save and view on the public interface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94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exercises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Extend your entry</a:t>
            </a:r>
          </a:p>
          <a:p>
            <a:r>
              <a:rPr lang="en-GB" dirty="0" smtClean="0"/>
              <a:t>Enhance your entry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Exercise: extend your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for other places or journeys in your letter - how might you include them on the map?</a:t>
            </a:r>
          </a:p>
          <a:p>
            <a:r>
              <a:rPr lang="en-GB" dirty="0" smtClean="0"/>
              <a:t>Look for other times in your letter?  How might you include them on your timeline?</a:t>
            </a:r>
          </a:p>
          <a:p>
            <a:r>
              <a:rPr lang="en-GB" dirty="0" smtClean="0"/>
              <a:t>Can you create links to other items? (other correspondence)</a:t>
            </a:r>
          </a:p>
          <a:p>
            <a:r>
              <a:rPr lang="en-GB" dirty="0" smtClean="0"/>
              <a:t>Are there references to other entities (people, events, concepts) you might include?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3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bonus points: enhance your 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changing the styles of your item, set the map focus or test a point graphic</a:t>
            </a:r>
          </a:p>
          <a:p>
            <a:r>
              <a:rPr lang="en-GB" dirty="0" smtClean="0"/>
              <a:t>Try creating an </a:t>
            </a:r>
            <a:r>
              <a:rPr lang="en-GB" dirty="0" err="1" smtClean="0"/>
              <a:t>Omeka</a:t>
            </a:r>
            <a:r>
              <a:rPr lang="en-GB" dirty="0" smtClean="0"/>
              <a:t> ‘document’ item and uploading the image of your letter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09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0214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41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you learn?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kinds of interpretive decisions did you find yourself making?</a:t>
            </a:r>
          </a:p>
          <a:p>
            <a:r>
              <a:rPr lang="en-GB" dirty="0"/>
              <a:t>What delighted you? What frustrated you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How might you use it in your work?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Basic documentation</a:t>
            </a:r>
          </a:p>
          <a:p>
            <a:r>
              <a:rPr lang="en-GB" dirty="0">
                <a:hlinkClick r:id="rId2"/>
              </a:rPr>
              <a:t>http://neatline.org/plugins/neatline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Neatline</a:t>
            </a:r>
            <a:r>
              <a:rPr lang="en-GB" b="1" smtClean="0"/>
              <a:t> demos</a:t>
            </a:r>
            <a:endParaRPr lang="en-US" b="1" dirty="0" smtClean="0"/>
          </a:p>
          <a:p>
            <a:r>
              <a:rPr lang="en-GB" dirty="0" smtClean="0">
                <a:hlinkClick r:id="rId3"/>
              </a:rPr>
              <a:t>http://neatline.org/neatline-in-action/</a:t>
            </a:r>
            <a:r>
              <a:rPr lang="en-GB" dirty="0" smtClean="0"/>
              <a:t> </a:t>
            </a:r>
            <a:endParaRPr lang="en-US" dirty="0" smtClean="0"/>
          </a:p>
          <a:p>
            <a:r>
              <a:rPr lang="en-GB" b="1" dirty="0" err="1" smtClean="0"/>
              <a:t>Georeferencing</a:t>
            </a:r>
            <a:r>
              <a:rPr lang="en-GB" b="1" dirty="0" smtClean="0"/>
              <a:t> with Neatline</a:t>
            </a:r>
            <a:endParaRPr lang="en-US" b="1" dirty="0" smtClean="0"/>
          </a:p>
          <a:p>
            <a:r>
              <a:rPr lang="en-GB" dirty="0" smtClean="0">
                <a:hlinkClick r:id="rId4"/>
              </a:rPr>
              <a:t>http://neatline.org/2012/08/20/using-neatline-with-historical-maps-part-1-georeferencing/</a:t>
            </a:r>
            <a:r>
              <a:rPr lang="en-GB" dirty="0" smtClean="0"/>
              <a:t> (and part 2 and 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80728"/>
            <a:ext cx="7543800" cy="2152650"/>
          </a:xfrm>
        </p:spPr>
        <p:txBody>
          <a:bodyPr>
            <a:noAutofit/>
          </a:bodyPr>
          <a:lstStyle/>
          <a:p>
            <a:pPr algn="l"/>
            <a:r>
              <a:rPr lang="en-GB" sz="4200" dirty="0" smtClean="0">
                <a:effectLst/>
              </a:rPr>
              <a:t>Thank you!</a:t>
            </a:r>
            <a:br>
              <a:rPr lang="en-GB" sz="4200" dirty="0" smtClean="0">
                <a:effectLst/>
              </a:rPr>
            </a:b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4200" dirty="0" smtClean="0">
                <a:effectLst/>
              </a:rPr>
              <a:t>Neatline workshop,</a:t>
            </a:r>
            <a:br>
              <a:rPr lang="en-GB" sz="4200" dirty="0" smtClean="0">
                <a:effectLst/>
              </a:rPr>
            </a:br>
            <a:r>
              <a:rPr lang="en-US" sz="4200" dirty="0" smtClean="0"/>
              <a:t>University of </a:t>
            </a:r>
            <a:r>
              <a:rPr lang="en-US" sz="4200" dirty="0" err="1" smtClean="0"/>
              <a:t>Strathclyde</a:t>
            </a:r>
            <a:r>
              <a:rPr lang="en-US" sz="4200" dirty="0" smtClean="0"/>
              <a:t>, Glasgow</a:t>
            </a:r>
            <a:r>
              <a:rPr lang="en-GB" sz="4200" dirty="0" smtClean="0">
                <a:effectLst/>
              </a:rPr>
              <a:t/>
            </a:r>
            <a:br>
              <a:rPr lang="en-GB" sz="4200" dirty="0" smtClean="0">
                <a:effectLst/>
              </a:rPr>
            </a:br>
            <a:r>
              <a:rPr lang="en-GB" sz="4200" dirty="0" smtClean="0">
                <a:effectLst/>
              </a:rPr>
              <a:t>November 8, 2012</a:t>
            </a:r>
            <a:endParaRPr lang="en-GB" sz="42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311595"/>
            <a:ext cx="6172200" cy="685800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Mia Ridge, Open University</a:t>
            </a:r>
          </a:p>
          <a:p>
            <a:pPr algn="l"/>
            <a:r>
              <a:rPr lang="en-GB" dirty="0" smtClean="0"/>
              <a:t>@</a:t>
            </a:r>
            <a:r>
              <a:rPr lang="en-GB" dirty="0" err="1" smtClean="0"/>
              <a:t>mia_out</a:t>
            </a:r>
            <a:endParaRPr lang="en-GB" dirty="0" smtClean="0"/>
          </a:p>
          <a:p>
            <a:pPr algn="l"/>
            <a:r>
              <a:rPr lang="en-GB" dirty="0" err="1" smtClean="0"/>
              <a:t>m.ridge@open.ac.uk</a:t>
            </a:r>
            <a:endParaRPr lang="en-GB" dirty="0" smtClean="0"/>
          </a:p>
          <a:p>
            <a:pPr algn="l"/>
            <a:r>
              <a:rPr lang="en-GB" dirty="0" smtClean="0"/>
              <a:t>Notes at http://</a:t>
            </a:r>
            <a:r>
              <a:rPr lang="en-GB" dirty="0" err="1" smtClean="0"/>
              <a:t>miaridge.</a:t>
            </a:r>
            <a:r>
              <a:rPr lang="en-GB" dirty="0" err="1" smtClean="0"/>
              <a:t>com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23728" y="4975448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1595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48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Intros round: who am 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51054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Geek turned PhD in digital humanities/history</a:t>
            </a:r>
          </a:p>
          <a:p>
            <a:pPr>
              <a:buNone/>
            </a:pPr>
            <a:r>
              <a:rPr lang="en-GB" sz="2400" dirty="0" smtClean="0"/>
              <a:t>Notes will be at http://</a:t>
            </a:r>
            <a:r>
              <a:rPr lang="en-GB" sz="2400" dirty="0" err="1" smtClean="0"/>
              <a:t>miaridge.com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@</a:t>
            </a:r>
            <a:r>
              <a:rPr lang="en-GB" sz="2400" dirty="0" err="1" smtClean="0"/>
              <a:t>mia_out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38600"/>
            <a:ext cx="8382000" cy="257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648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Melbourne Museum photo by Fir0002/Flagstaffotos; Science Museum photo by </a:t>
            </a:r>
            <a:r>
              <a:rPr lang="en-US" sz="1600" dirty="0" smtClean="0">
                <a:hlinkClick r:id="rId3"/>
              </a:rPr>
              <a:t>Christine Matthews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33537"/>
            <a:ext cx="3352800" cy="225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Intros round: 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name and background?</a:t>
            </a:r>
          </a:p>
          <a:p>
            <a:r>
              <a:rPr lang="en-GB" dirty="0" smtClean="0"/>
              <a:t>One line on what you want to learn today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Neatline?</a:t>
            </a:r>
            <a:endParaRPr lang="en-GB" dirty="0"/>
          </a:p>
        </p:txBody>
      </p:sp>
      <p:pic>
        <p:nvPicPr>
          <p:cNvPr id="4" name="Content Placeholder 3" descr="Lovecraft_Neatline_examp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533400"/>
            <a:ext cx="8555555" cy="61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Neatline?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‘My dear little Nellie’</a:t>
            </a:r>
          </a:p>
          <a:p>
            <a:r>
              <a:rPr lang="en-US" dirty="0" smtClean="0">
                <a:hlinkClick r:id="rId3"/>
              </a:rPr>
              <a:t>http://hotchkiss.scholarslab.org/neatline-exhibits/show/my-dear-little-nelly/fullscreen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“I am It, and It is I”: Lovecraft in Providence</a:t>
            </a:r>
          </a:p>
          <a:p>
            <a:r>
              <a:rPr lang="en-US" dirty="0" smtClean="0">
                <a:hlinkClick r:id="rId4"/>
              </a:rPr>
              <a:t>http://lovecraft.scholarslab.org/neatline-exhibits/show/lovecraft-in-providence/fullscreen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Neatline? (the backend view)</a:t>
            </a:r>
            <a:endParaRPr lang="en-GB" dirty="0"/>
          </a:p>
        </p:txBody>
      </p:sp>
      <p:pic>
        <p:nvPicPr>
          <p:cNvPr id="4" name="Content Placeholder 3" descr="Omeka Admin Neatline Create an Exhibi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5441" r="-354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Omeka?</a:t>
            </a:r>
            <a:endParaRPr lang="en-GB" dirty="0"/>
          </a:p>
        </p:txBody>
      </p:sp>
      <p:pic>
        <p:nvPicPr>
          <p:cNvPr id="4" name="Content Placeholder 3" descr="Omeka_front.png"/>
          <p:cNvPicPr>
            <a:picLocks noGrp="1" noChangeAspect="1"/>
          </p:cNvPicPr>
          <p:nvPr>
            <p:ph idx="1"/>
          </p:nvPr>
        </p:nvPicPr>
        <p:blipFill>
          <a:blip r:embed="rId3"/>
          <a:srcRect t="-6825" b="-68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omeka_tech_ecosystem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52400" y="6324600"/>
            <a:ext cx="390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omeka.org</a:t>
            </a:r>
            <a:r>
              <a:rPr lang="en-US" dirty="0" smtClean="0"/>
              <a:t>/about/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669</Words>
  <Application>Microsoft Macintosh PowerPoint</Application>
  <PresentationFormat>On-screen Show (4:3)</PresentationFormat>
  <Paragraphs>85</Paragraphs>
  <Slides>22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Neatline</vt:lpstr>
      <vt:lpstr>Outline</vt:lpstr>
      <vt:lpstr>Intros round: who am I?</vt:lpstr>
      <vt:lpstr>Intros round: who are you?</vt:lpstr>
      <vt:lpstr>What is Neatline?</vt:lpstr>
      <vt:lpstr>What is Neatline?</vt:lpstr>
      <vt:lpstr>What is Neatline? (the backend view)</vt:lpstr>
      <vt:lpstr>What is Omeka?</vt:lpstr>
      <vt:lpstr>Slide 9</vt:lpstr>
      <vt:lpstr>Omeka item</vt:lpstr>
      <vt:lpstr>Omeka item metadata</vt:lpstr>
      <vt:lpstr>Omeka item files</vt:lpstr>
      <vt:lpstr>Neatline Exhibit list</vt:lpstr>
      <vt:lpstr>Neatline Exhibit metadata</vt:lpstr>
      <vt:lpstr>Adding Neatline item</vt:lpstr>
      <vt:lpstr>Exercise: mapping modernist correspondence</vt:lpstr>
      <vt:lpstr>Further exercises</vt:lpstr>
      <vt:lpstr>Exercise: extend your entry</vt:lpstr>
      <vt:lpstr>For bonus points: enhance your entry</vt:lpstr>
      <vt:lpstr>What did you learn?</vt:lpstr>
      <vt:lpstr>Find out more</vt:lpstr>
      <vt:lpstr>Thank you!  Neatline workshop, University of Strathclyde, Glasgow November 8, 2012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M.Ridge</dc:creator>
  <cp:lastModifiedBy>Mia</cp:lastModifiedBy>
  <cp:revision>86</cp:revision>
  <dcterms:created xsi:type="dcterms:W3CDTF">2012-11-11T21:10:57Z</dcterms:created>
  <dcterms:modified xsi:type="dcterms:W3CDTF">2012-11-11T21:13:24Z</dcterms:modified>
</cp:coreProperties>
</file>